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p:scale>
          <a:sx n="26" d="100"/>
          <a:sy n="26" d="100"/>
        </p:scale>
        <p:origin x="3488" y="176"/>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9/5/23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CONF-BPS</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Graphic 5">
            <a:extLst>
              <a:ext uri="{FF2B5EF4-FFF2-40B4-BE49-F238E27FC236}">
                <a16:creationId xmlns:a16="http://schemas.microsoft.com/office/drawing/2014/main" id="{1C408EC5-8787-48CF-41BE-C4D667C448DB}"/>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4836" y="850763"/>
            <a:ext cx="2078175" cy="2413714"/>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52</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9</cp:revision>
  <dcterms:created xsi:type="dcterms:W3CDTF">2023-06-27T02:26:40Z</dcterms:created>
  <dcterms:modified xsi:type="dcterms:W3CDTF">2023-09-05T03:01:58Z</dcterms:modified>
  <cp:category>Research poster templates </cp:category>
</cp:coreProperties>
</file>